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11C9B-4A39-4F7F-995D-A1264FDA757D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C702AC2-9FBC-4364-B5E9-0605EDCEC23E}">
      <dgm:prSet/>
      <dgm:spPr/>
      <dgm:t>
        <a:bodyPr/>
        <a:lstStyle/>
        <a:p>
          <a:r>
            <a:rPr lang="en-US"/>
            <a:t>Contact</a:t>
          </a:r>
        </a:p>
      </dgm:t>
    </dgm:pt>
    <dgm:pt modelId="{1BBEB160-05DC-4FFE-A38B-8475878E8CB8}" type="parTrans" cxnId="{7A6A5830-716F-47DD-A0AB-A8C767DB5AD1}">
      <dgm:prSet/>
      <dgm:spPr/>
      <dgm:t>
        <a:bodyPr/>
        <a:lstStyle/>
        <a:p>
          <a:endParaRPr lang="en-US"/>
        </a:p>
      </dgm:t>
    </dgm:pt>
    <dgm:pt modelId="{2BF4DCFC-7CEA-4CF4-B350-64D73747F038}" type="sibTrans" cxnId="{7A6A5830-716F-47DD-A0AB-A8C767DB5AD1}">
      <dgm:prSet/>
      <dgm:spPr/>
      <dgm:t>
        <a:bodyPr/>
        <a:lstStyle/>
        <a:p>
          <a:endParaRPr lang="en-US"/>
        </a:p>
      </dgm:t>
    </dgm:pt>
    <dgm:pt modelId="{86F076C2-338A-48FD-89FF-E6E3816D3CB0}">
      <dgm:prSet/>
      <dgm:spPr/>
      <dgm:t>
        <a:bodyPr/>
        <a:lstStyle/>
        <a:p>
          <a:r>
            <a:rPr lang="en-US"/>
            <a:t>Contact us today to find out more</a:t>
          </a:r>
        </a:p>
      </dgm:t>
    </dgm:pt>
    <dgm:pt modelId="{07C07DE0-2245-435B-9AA3-253EB1F238FA}" type="parTrans" cxnId="{70B593AE-7C64-4A31-9CA1-BBF1C3BF6FA4}">
      <dgm:prSet/>
      <dgm:spPr/>
      <dgm:t>
        <a:bodyPr/>
        <a:lstStyle/>
        <a:p>
          <a:endParaRPr lang="en-US"/>
        </a:p>
      </dgm:t>
    </dgm:pt>
    <dgm:pt modelId="{7E788C08-E151-4AB0-9FBF-E7BC9D12B942}" type="sibTrans" cxnId="{70B593AE-7C64-4A31-9CA1-BBF1C3BF6FA4}">
      <dgm:prSet/>
      <dgm:spPr/>
      <dgm:t>
        <a:bodyPr/>
        <a:lstStyle/>
        <a:p>
          <a:endParaRPr lang="en-US"/>
        </a:p>
      </dgm:t>
    </dgm:pt>
    <dgm:pt modelId="{E2967783-5B83-439F-A9D9-076F88DD6A3E}">
      <dgm:prSet/>
      <dgm:spPr/>
      <dgm:t>
        <a:bodyPr/>
        <a:lstStyle/>
        <a:p>
          <a:r>
            <a:rPr lang="en-US"/>
            <a:t>Visit</a:t>
          </a:r>
        </a:p>
      </dgm:t>
    </dgm:pt>
    <dgm:pt modelId="{CEE0E1F9-BF11-4C96-9AFF-16596D2F6BBE}" type="parTrans" cxnId="{39B62F33-97C2-499E-BC73-DA5D055633FB}">
      <dgm:prSet/>
      <dgm:spPr/>
      <dgm:t>
        <a:bodyPr/>
        <a:lstStyle/>
        <a:p>
          <a:endParaRPr lang="en-US"/>
        </a:p>
      </dgm:t>
    </dgm:pt>
    <dgm:pt modelId="{3F8A1604-FEDA-4B5E-ADEA-4D76409DE411}" type="sibTrans" cxnId="{39B62F33-97C2-499E-BC73-DA5D055633FB}">
      <dgm:prSet/>
      <dgm:spPr/>
      <dgm:t>
        <a:bodyPr/>
        <a:lstStyle/>
        <a:p>
          <a:endParaRPr lang="en-US"/>
        </a:p>
      </dgm:t>
    </dgm:pt>
    <dgm:pt modelId="{7DD4F32B-8813-4888-9EBE-9B9730471C5F}">
      <dgm:prSet/>
      <dgm:spPr/>
      <dgm:t>
        <a:bodyPr/>
        <a:lstStyle/>
        <a:p>
          <a:r>
            <a:rPr lang="en-US"/>
            <a:t>Visit: www.nln.ie  </a:t>
          </a:r>
        </a:p>
      </dgm:t>
    </dgm:pt>
    <dgm:pt modelId="{64D4FED5-7C39-48D7-B947-D17E77AE00E8}" type="parTrans" cxnId="{F17066D9-61BE-46A4-83C4-DD59C0DBE4CD}">
      <dgm:prSet/>
      <dgm:spPr/>
      <dgm:t>
        <a:bodyPr/>
        <a:lstStyle/>
        <a:p>
          <a:endParaRPr lang="en-US"/>
        </a:p>
      </dgm:t>
    </dgm:pt>
    <dgm:pt modelId="{23FF34D0-5D27-4FDD-BC0E-81130315EB91}" type="sibTrans" cxnId="{F17066D9-61BE-46A4-83C4-DD59C0DBE4CD}">
      <dgm:prSet/>
      <dgm:spPr/>
      <dgm:t>
        <a:bodyPr/>
        <a:lstStyle/>
        <a:p>
          <a:endParaRPr lang="en-US"/>
        </a:p>
      </dgm:t>
    </dgm:pt>
    <dgm:pt modelId="{B03628B4-8626-4046-A30B-71423D0BC5D7}">
      <dgm:prSet/>
      <dgm:spPr/>
      <dgm:t>
        <a:bodyPr/>
        <a:lstStyle/>
        <a:p>
          <a:r>
            <a:rPr lang="en-US"/>
            <a:t>Email</a:t>
          </a:r>
        </a:p>
      </dgm:t>
    </dgm:pt>
    <dgm:pt modelId="{54144085-9B4A-4694-B58B-30AD53C1AA2C}" type="parTrans" cxnId="{30F11D4A-D75D-4CE1-8158-FBC5DAD4F9DD}">
      <dgm:prSet/>
      <dgm:spPr/>
      <dgm:t>
        <a:bodyPr/>
        <a:lstStyle/>
        <a:p>
          <a:endParaRPr lang="en-US"/>
        </a:p>
      </dgm:t>
    </dgm:pt>
    <dgm:pt modelId="{C8ADC003-BA15-406E-A73B-6344F34D230C}" type="sibTrans" cxnId="{30F11D4A-D75D-4CE1-8158-FBC5DAD4F9DD}">
      <dgm:prSet/>
      <dgm:spPr/>
      <dgm:t>
        <a:bodyPr/>
        <a:lstStyle/>
        <a:p>
          <a:endParaRPr lang="en-US"/>
        </a:p>
      </dgm:t>
    </dgm:pt>
    <dgm:pt modelId="{E0A0402C-8FBF-4785-9F82-C558036245D3}">
      <dgm:prSet/>
      <dgm:spPr/>
      <dgm:t>
        <a:bodyPr/>
        <a:lstStyle/>
        <a:p>
          <a:r>
            <a:rPr lang="en-US"/>
            <a:t>Email: emily.garavan@nln.ie </a:t>
          </a:r>
        </a:p>
      </dgm:t>
    </dgm:pt>
    <dgm:pt modelId="{6B9E935D-03EE-4234-8153-BF9EF1F56191}" type="parTrans" cxnId="{7872470E-1014-45CB-954C-4D264B810F68}">
      <dgm:prSet/>
      <dgm:spPr/>
      <dgm:t>
        <a:bodyPr/>
        <a:lstStyle/>
        <a:p>
          <a:endParaRPr lang="en-US"/>
        </a:p>
      </dgm:t>
    </dgm:pt>
    <dgm:pt modelId="{48DD2561-B4B0-4BF3-A442-9D1F952214C1}" type="sibTrans" cxnId="{7872470E-1014-45CB-954C-4D264B810F68}">
      <dgm:prSet/>
      <dgm:spPr/>
      <dgm:t>
        <a:bodyPr/>
        <a:lstStyle/>
        <a:p>
          <a:endParaRPr lang="en-US"/>
        </a:p>
      </dgm:t>
    </dgm:pt>
    <dgm:pt modelId="{068848E2-FAB4-4E7F-A80A-0135297E140E}">
      <dgm:prSet/>
      <dgm:spPr/>
      <dgm:t>
        <a:bodyPr/>
        <a:lstStyle/>
        <a:p>
          <a:r>
            <a:rPr lang="en-US"/>
            <a:t>Call</a:t>
          </a:r>
        </a:p>
      </dgm:t>
    </dgm:pt>
    <dgm:pt modelId="{4FFBB574-7C34-41D8-900B-479E1B848AD3}" type="parTrans" cxnId="{3776B011-BB7D-4227-AD3F-1BF958DDBD25}">
      <dgm:prSet/>
      <dgm:spPr/>
      <dgm:t>
        <a:bodyPr/>
        <a:lstStyle/>
        <a:p>
          <a:endParaRPr lang="en-US"/>
        </a:p>
      </dgm:t>
    </dgm:pt>
    <dgm:pt modelId="{9B260D83-2A86-4E62-8B00-191CE552E0F9}" type="sibTrans" cxnId="{3776B011-BB7D-4227-AD3F-1BF958DDBD25}">
      <dgm:prSet/>
      <dgm:spPr/>
      <dgm:t>
        <a:bodyPr/>
        <a:lstStyle/>
        <a:p>
          <a:endParaRPr lang="en-US"/>
        </a:p>
      </dgm:t>
    </dgm:pt>
    <dgm:pt modelId="{0715A231-9B62-42A1-B966-5C01287D90F6}">
      <dgm:prSet/>
      <dgm:spPr/>
      <dgm:t>
        <a:bodyPr/>
        <a:lstStyle/>
        <a:p>
          <a:r>
            <a:rPr lang="en-US"/>
            <a:t>Call Turas at: 0860455518 </a:t>
          </a:r>
        </a:p>
      </dgm:t>
    </dgm:pt>
    <dgm:pt modelId="{39A7AD81-CB54-4088-BA7C-384B672D2C5C}" type="parTrans" cxnId="{ACCCAE8E-B953-4564-B773-CB43E4CEDD55}">
      <dgm:prSet/>
      <dgm:spPr/>
      <dgm:t>
        <a:bodyPr/>
        <a:lstStyle/>
        <a:p>
          <a:endParaRPr lang="en-US"/>
        </a:p>
      </dgm:t>
    </dgm:pt>
    <dgm:pt modelId="{8F2FF83B-23CE-422B-AF55-098A92A89E5B}" type="sibTrans" cxnId="{ACCCAE8E-B953-4564-B773-CB43E4CEDD55}">
      <dgm:prSet/>
      <dgm:spPr/>
      <dgm:t>
        <a:bodyPr/>
        <a:lstStyle/>
        <a:p>
          <a:endParaRPr lang="en-US"/>
        </a:p>
      </dgm:t>
    </dgm:pt>
    <dgm:pt modelId="{82A1FF8A-A9D7-4FCD-B241-A0F5C4D412AC}">
      <dgm:prSet/>
      <dgm:spPr/>
      <dgm:t>
        <a:bodyPr/>
        <a:lstStyle/>
        <a:p>
          <a:r>
            <a:rPr lang="en-US"/>
            <a:t>Address</a:t>
          </a:r>
        </a:p>
      </dgm:t>
    </dgm:pt>
    <dgm:pt modelId="{ED35543F-2708-4225-B64C-7ADFF5F8F77A}" type="parTrans" cxnId="{AF9C39AF-1011-4550-8FDA-3670EB091F34}">
      <dgm:prSet/>
      <dgm:spPr/>
      <dgm:t>
        <a:bodyPr/>
        <a:lstStyle/>
        <a:p>
          <a:endParaRPr lang="en-US"/>
        </a:p>
      </dgm:t>
    </dgm:pt>
    <dgm:pt modelId="{7847F01B-92D2-4E22-B932-A5F97771ECD2}" type="sibTrans" cxnId="{AF9C39AF-1011-4550-8FDA-3670EB091F34}">
      <dgm:prSet/>
      <dgm:spPr/>
      <dgm:t>
        <a:bodyPr/>
        <a:lstStyle/>
        <a:p>
          <a:endParaRPr lang="en-US"/>
        </a:p>
      </dgm:t>
    </dgm:pt>
    <dgm:pt modelId="{09F8AF34-A001-4477-8756-F8919D8B2D7A}">
      <dgm:prSet/>
      <dgm:spPr/>
      <dgm:t>
        <a:bodyPr/>
        <a:lstStyle/>
        <a:p>
          <a:r>
            <a:rPr lang="en-US"/>
            <a:t>Address: NLN Athlone, Belhavel, Golden Island, Athlone, County Westmeath </a:t>
          </a:r>
        </a:p>
      </dgm:t>
    </dgm:pt>
    <dgm:pt modelId="{F041A596-6399-48C2-983C-5757E577E938}" type="parTrans" cxnId="{1E5C6CFB-F769-45D6-A4A5-A8B020876181}">
      <dgm:prSet/>
      <dgm:spPr/>
      <dgm:t>
        <a:bodyPr/>
        <a:lstStyle/>
        <a:p>
          <a:endParaRPr lang="en-US"/>
        </a:p>
      </dgm:t>
    </dgm:pt>
    <dgm:pt modelId="{31DDEFF7-BF89-4452-81EE-46F096F20D66}" type="sibTrans" cxnId="{1E5C6CFB-F769-45D6-A4A5-A8B020876181}">
      <dgm:prSet/>
      <dgm:spPr/>
      <dgm:t>
        <a:bodyPr/>
        <a:lstStyle/>
        <a:p>
          <a:endParaRPr lang="en-US"/>
        </a:p>
      </dgm:t>
    </dgm:pt>
    <dgm:pt modelId="{5EA85166-C514-4FD7-92FB-294F9F1E81B4}" type="pres">
      <dgm:prSet presAssocID="{4E211C9B-4A39-4F7F-995D-A1264FDA75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4899CB-FF59-426F-8F02-E5F71F63C24D}" type="pres">
      <dgm:prSet presAssocID="{DC702AC2-9FBC-4364-B5E9-0605EDCEC23E}" presName="linNode" presStyleCnt="0"/>
      <dgm:spPr/>
    </dgm:pt>
    <dgm:pt modelId="{C139131C-0A38-4A11-8140-54ED9BB19CC6}" type="pres">
      <dgm:prSet presAssocID="{DC702AC2-9FBC-4364-B5E9-0605EDCEC23E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92F7C54-03D8-4C49-82A7-93E1D7353CC4}" type="pres">
      <dgm:prSet presAssocID="{DC702AC2-9FBC-4364-B5E9-0605EDCEC23E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B5F2BA8-1C5F-42C1-81D5-81DB08BD1979}" type="pres">
      <dgm:prSet presAssocID="{2BF4DCFC-7CEA-4CF4-B350-64D73747F038}" presName="sp" presStyleCnt="0"/>
      <dgm:spPr/>
    </dgm:pt>
    <dgm:pt modelId="{DA65F95D-3548-45F7-B70E-95F20F0B7EE7}" type="pres">
      <dgm:prSet presAssocID="{E2967783-5B83-439F-A9D9-076F88DD6A3E}" presName="linNode" presStyleCnt="0"/>
      <dgm:spPr/>
    </dgm:pt>
    <dgm:pt modelId="{BEE8CB9D-B87F-4039-8887-BAC9409E9E8D}" type="pres">
      <dgm:prSet presAssocID="{E2967783-5B83-439F-A9D9-076F88DD6A3E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2E65125-1C13-4E06-9C4F-A0218CC29EEE}" type="pres">
      <dgm:prSet presAssocID="{E2967783-5B83-439F-A9D9-076F88DD6A3E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17EFBB0-D3A5-4DB4-8371-37A597D47787}" type="pres">
      <dgm:prSet presAssocID="{3F8A1604-FEDA-4B5E-ADEA-4D76409DE411}" presName="sp" presStyleCnt="0"/>
      <dgm:spPr/>
    </dgm:pt>
    <dgm:pt modelId="{1F1465D6-E56C-4CF1-A8C8-2E5B16ABEEF3}" type="pres">
      <dgm:prSet presAssocID="{B03628B4-8626-4046-A30B-71423D0BC5D7}" presName="linNode" presStyleCnt="0"/>
      <dgm:spPr/>
    </dgm:pt>
    <dgm:pt modelId="{F1C0F4B0-A80D-4612-842C-5F23B3002DBC}" type="pres">
      <dgm:prSet presAssocID="{B03628B4-8626-4046-A30B-71423D0BC5D7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B42079D6-DA00-4072-8930-53B50894A947}" type="pres">
      <dgm:prSet presAssocID="{B03628B4-8626-4046-A30B-71423D0BC5D7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2910EC8-D48D-4E27-BE2D-629E59443A7E}" type="pres">
      <dgm:prSet presAssocID="{C8ADC003-BA15-406E-A73B-6344F34D230C}" presName="sp" presStyleCnt="0"/>
      <dgm:spPr/>
    </dgm:pt>
    <dgm:pt modelId="{9FA86781-FCBD-4D8C-90B0-82461FDE65FE}" type="pres">
      <dgm:prSet presAssocID="{068848E2-FAB4-4E7F-A80A-0135297E140E}" presName="linNode" presStyleCnt="0"/>
      <dgm:spPr/>
    </dgm:pt>
    <dgm:pt modelId="{5D17431B-F492-49D7-A442-E23FB85B9CD0}" type="pres">
      <dgm:prSet presAssocID="{068848E2-FAB4-4E7F-A80A-0135297E140E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82CD49B-BF91-44C2-87EC-AF7B18E91417}" type="pres">
      <dgm:prSet presAssocID="{068848E2-FAB4-4E7F-A80A-0135297E140E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E4372315-73FC-4F9B-AE39-3B78511AFBFA}" type="pres">
      <dgm:prSet presAssocID="{9B260D83-2A86-4E62-8B00-191CE552E0F9}" presName="sp" presStyleCnt="0"/>
      <dgm:spPr/>
    </dgm:pt>
    <dgm:pt modelId="{E5987BE8-DBCB-4E60-9DDF-E0A19A45D22B}" type="pres">
      <dgm:prSet presAssocID="{82A1FF8A-A9D7-4FCD-B241-A0F5C4D412AC}" presName="linNode" presStyleCnt="0"/>
      <dgm:spPr/>
    </dgm:pt>
    <dgm:pt modelId="{35D607BB-7676-48D0-AB62-A324D81CF5FE}" type="pres">
      <dgm:prSet presAssocID="{82A1FF8A-A9D7-4FCD-B241-A0F5C4D412AC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9178D64-4759-4A1C-A189-D0F47ED55B3D}" type="pres">
      <dgm:prSet presAssocID="{82A1FF8A-A9D7-4FCD-B241-A0F5C4D412AC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0DE30EAA-2A65-4B09-875D-20E31F74269C}" type="presOf" srcId="{7DD4F32B-8813-4888-9EBE-9B9730471C5F}" destId="{D2E65125-1C13-4E06-9C4F-A0218CC29EEE}" srcOrd="0" destOrd="0" presId="urn:microsoft.com/office/officeart/2016/7/layout/VerticalSolidActionList"/>
    <dgm:cxn modelId="{7A6A5830-716F-47DD-A0AB-A8C767DB5AD1}" srcId="{4E211C9B-4A39-4F7F-995D-A1264FDA757D}" destId="{DC702AC2-9FBC-4364-B5E9-0605EDCEC23E}" srcOrd="0" destOrd="0" parTransId="{1BBEB160-05DC-4FFE-A38B-8475878E8CB8}" sibTransId="{2BF4DCFC-7CEA-4CF4-B350-64D73747F038}"/>
    <dgm:cxn modelId="{ACCCAE8E-B953-4564-B773-CB43E4CEDD55}" srcId="{068848E2-FAB4-4E7F-A80A-0135297E140E}" destId="{0715A231-9B62-42A1-B966-5C01287D90F6}" srcOrd="0" destOrd="0" parTransId="{39A7AD81-CB54-4088-BA7C-384B672D2C5C}" sibTransId="{8F2FF83B-23CE-422B-AF55-098A92A89E5B}"/>
    <dgm:cxn modelId="{9B2CE8F6-88EE-467F-8A22-28A3A19B785A}" type="presOf" srcId="{0715A231-9B62-42A1-B966-5C01287D90F6}" destId="{682CD49B-BF91-44C2-87EC-AF7B18E91417}" srcOrd="0" destOrd="0" presId="urn:microsoft.com/office/officeart/2016/7/layout/VerticalSolidActionList"/>
    <dgm:cxn modelId="{70B593AE-7C64-4A31-9CA1-BBF1C3BF6FA4}" srcId="{DC702AC2-9FBC-4364-B5E9-0605EDCEC23E}" destId="{86F076C2-338A-48FD-89FF-E6E3816D3CB0}" srcOrd="0" destOrd="0" parTransId="{07C07DE0-2245-435B-9AA3-253EB1F238FA}" sibTransId="{7E788C08-E151-4AB0-9FBF-E7BC9D12B942}"/>
    <dgm:cxn modelId="{647FC156-FD1B-4B89-8374-CC3E3DFA7660}" type="presOf" srcId="{DC702AC2-9FBC-4364-B5E9-0605EDCEC23E}" destId="{C139131C-0A38-4A11-8140-54ED9BB19CC6}" srcOrd="0" destOrd="0" presId="urn:microsoft.com/office/officeart/2016/7/layout/VerticalSolidActionList"/>
    <dgm:cxn modelId="{6D748426-915B-4B4C-9FEC-B41C604A3DE7}" type="presOf" srcId="{E2967783-5B83-439F-A9D9-076F88DD6A3E}" destId="{BEE8CB9D-B87F-4039-8887-BAC9409E9E8D}" srcOrd="0" destOrd="0" presId="urn:microsoft.com/office/officeart/2016/7/layout/VerticalSolidActionList"/>
    <dgm:cxn modelId="{7872470E-1014-45CB-954C-4D264B810F68}" srcId="{B03628B4-8626-4046-A30B-71423D0BC5D7}" destId="{E0A0402C-8FBF-4785-9F82-C558036245D3}" srcOrd="0" destOrd="0" parTransId="{6B9E935D-03EE-4234-8153-BF9EF1F56191}" sibTransId="{48DD2561-B4B0-4BF3-A442-9D1F952214C1}"/>
    <dgm:cxn modelId="{39B62F33-97C2-499E-BC73-DA5D055633FB}" srcId="{4E211C9B-4A39-4F7F-995D-A1264FDA757D}" destId="{E2967783-5B83-439F-A9D9-076F88DD6A3E}" srcOrd="1" destOrd="0" parTransId="{CEE0E1F9-BF11-4C96-9AFF-16596D2F6BBE}" sibTransId="{3F8A1604-FEDA-4B5E-ADEA-4D76409DE411}"/>
    <dgm:cxn modelId="{AF9C39AF-1011-4550-8FDA-3670EB091F34}" srcId="{4E211C9B-4A39-4F7F-995D-A1264FDA757D}" destId="{82A1FF8A-A9D7-4FCD-B241-A0F5C4D412AC}" srcOrd="4" destOrd="0" parTransId="{ED35543F-2708-4225-B64C-7ADFF5F8F77A}" sibTransId="{7847F01B-92D2-4E22-B932-A5F97771ECD2}"/>
    <dgm:cxn modelId="{C9045C79-2250-489C-A895-FAB726A08EDB}" type="presOf" srcId="{068848E2-FAB4-4E7F-A80A-0135297E140E}" destId="{5D17431B-F492-49D7-A442-E23FB85B9CD0}" srcOrd="0" destOrd="0" presId="urn:microsoft.com/office/officeart/2016/7/layout/VerticalSolidActionList"/>
    <dgm:cxn modelId="{2A2E37A0-7327-497B-A065-33801A402564}" type="presOf" srcId="{B03628B4-8626-4046-A30B-71423D0BC5D7}" destId="{F1C0F4B0-A80D-4612-842C-5F23B3002DBC}" srcOrd="0" destOrd="0" presId="urn:microsoft.com/office/officeart/2016/7/layout/VerticalSolidActionList"/>
    <dgm:cxn modelId="{77585399-E4D1-4BD0-8D46-55F46D1A71D3}" type="presOf" srcId="{86F076C2-338A-48FD-89FF-E6E3816D3CB0}" destId="{692F7C54-03D8-4C49-82A7-93E1D7353CC4}" srcOrd="0" destOrd="0" presId="urn:microsoft.com/office/officeart/2016/7/layout/VerticalSolidActionList"/>
    <dgm:cxn modelId="{1E5C6CFB-F769-45D6-A4A5-A8B020876181}" srcId="{82A1FF8A-A9D7-4FCD-B241-A0F5C4D412AC}" destId="{09F8AF34-A001-4477-8756-F8919D8B2D7A}" srcOrd="0" destOrd="0" parTransId="{F041A596-6399-48C2-983C-5757E577E938}" sibTransId="{31DDEFF7-BF89-4452-81EE-46F096F20D66}"/>
    <dgm:cxn modelId="{7D4587A8-75D2-4CDB-B684-DEDE0B0ABCDA}" type="presOf" srcId="{82A1FF8A-A9D7-4FCD-B241-A0F5C4D412AC}" destId="{35D607BB-7676-48D0-AB62-A324D81CF5FE}" srcOrd="0" destOrd="0" presId="urn:microsoft.com/office/officeart/2016/7/layout/VerticalSolidActionList"/>
    <dgm:cxn modelId="{439E444C-E712-451B-8C30-44B52E77C2FB}" type="presOf" srcId="{09F8AF34-A001-4477-8756-F8919D8B2D7A}" destId="{69178D64-4759-4A1C-A189-D0F47ED55B3D}" srcOrd="0" destOrd="0" presId="urn:microsoft.com/office/officeart/2016/7/layout/VerticalSolidActionList"/>
    <dgm:cxn modelId="{30F11D4A-D75D-4CE1-8158-FBC5DAD4F9DD}" srcId="{4E211C9B-4A39-4F7F-995D-A1264FDA757D}" destId="{B03628B4-8626-4046-A30B-71423D0BC5D7}" srcOrd="2" destOrd="0" parTransId="{54144085-9B4A-4694-B58B-30AD53C1AA2C}" sibTransId="{C8ADC003-BA15-406E-A73B-6344F34D230C}"/>
    <dgm:cxn modelId="{F17066D9-61BE-46A4-83C4-DD59C0DBE4CD}" srcId="{E2967783-5B83-439F-A9D9-076F88DD6A3E}" destId="{7DD4F32B-8813-4888-9EBE-9B9730471C5F}" srcOrd="0" destOrd="0" parTransId="{64D4FED5-7C39-48D7-B947-D17E77AE00E8}" sibTransId="{23FF34D0-5D27-4FDD-BC0E-81130315EB91}"/>
    <dgm:cxn modelId="{4FA1D3C0-BBEB-40F2-90FB-77DB97F44C9A}" type="presOf" srcId="{4E211C9B-4A39-4F7F-995D-A1264FDA757D}" destId="{5EA85166-C514-4FD7-92FB-294F9F1E81B4}" srcOrd="0" destOrd="0" presId="urn:microsoft.com/office/officeart/2016/7/layout/VerticalSolidActionList"/>
    <dgm:cxn modelId="{A01023A5-D090-47DE-8766-7BE8FDF1B709}" type="presOf" srcId="{E0A0402C-8FBF-4785-9F82-C558036245D3}" destId="{B42079D6-DA00-4072-8930-53B50894A947}" srcOrd="0" destOrd="0" presId="urn:microsoft.com/office/officeart/2016/7/layout/VerticalSolidActionList"/>
    <dgm:cxn modelId="{3776B011-BB7D-4227-AD3F-1BF958DDBD25}" srcId="{4E211C9B-4A39-4F7F-995D-A1264FDA757D}" destId="{068848E2-FAB4-4E7F-A80A-0135297E140E}" srcOrd="3" destOrd="0" parTransId="{4FFBB574-7C34-41D8-900B-479E1B848AD3}" sibTransId="{9B260D83-2A86-4E62-8B00-191CE552E0F9}"/>
    <dgm:cxn modelId="{FE7E6C1A-CDB2-4B2F-BDB8-F40BBBA11D92}" type="presParOf" srcId="{5EA85166-C514-4FD7-92FB-294F9F1E81B4}" destId="{934899CB-FF59-426F-8F02-E5F71F63C24D}" srcOrd="0" destOrd="0" presId="urn:microsoft.com/office/officeart/2016/7/layout/VerticalSolidActionList"/>
    <dgm:cxn modelId="{C1D6F7E4-B2CD-40D7-AD44-61BAAAA8E516}" type="presParOf" srcId="{934899CB-FF59-426F-8F02-E5F71F63C24D}" destId="{C139131C-0A38-4A11-8140-54ED9BB19CC6}" srcOrd="0" destOrd="0" presId="urn:microsoft.com/office/officeart/2016/7/layout/VerticalSolidActionList"/>
    <dgm:cxn modelId="{992C03DD-7265-41A2-BB1F-184BB50F2427}" type="presParOf" srcId="{934899CB-FF59-426F-8F02-E5F71F63C24D}" destId="{692F7C54-03D8-4C49-82A7-93E1D7353CC4}" srcOrd="1" destOrd="0" presId="urn:microsoft.com/office/officeart/2016/7/layout/VerticalSolidActionList"/>
    <dgm:cxn modelId="{A7D5CFEA-C8F4-464D-9EE2-3E967E377352}" type="presParOf" srcId="{5EA85166-C514-4FD7-92FB-294F9F1E81B4}" destId="{8B5F2BA8-1C5F-42C1-81D5-81DB08BD1979}" srcOrd="1" destOrd="0" presId="urn:microsoft.com/office/officeart/2016/7/layout/VerticalSolidActionList"/>
    <dgm:cxn modelId="{DDBD3B8F-97C2-4EC6-9957-C6067644748D}" type="presParOf" srcId="{5EA85166-C514-4FD7-92FB-294F9F1E81B4}" destId="{DA65F95D-3548-45F7-B70E-95F20F0B7EE7}" srcOrd="2" destOrd="0" presId="urn:microsoft.com/office/officeart/2016/7/layout/VerticalSolidActionList"/>
    <dgm:cxn modelId="{EAADF254-6681-4FB5-8DB1-04E8FC7E97D8}" type="presParOf" srcId="{DA65F95D-3548-45F7-B70E-95F20F0B7EE7}" destId="{BEE8CB9D-B87F-4039-8887-BAC9409E9E8D}" srcOrd="0" destOrd="0" presId="urn:microsoft.com/office/officeart/2016/7/layout/VerticalSolidActionList"/>
    <dgm:cxn modelId="{5309EF1E-07AB-479B-A3B8-1F9714206F58}" type="presParOf" srcId="{DA65F95D-3548-45F7-B70E-95F20F0B7EE7}" destId="{D2E65125-1C13-4E06-9C4F-A0218CC29EEE}" srcOrd="1" destOrd="0" presId="urn:microsoft.com/office/officeart/2016/7/layout/VerticalSolidActionList"/>
    <dgm:cxn modelId="{30C5E90D-4F30-4D6C-B203-089E25E8B2F2}" type="presParOf" srcId="{5EA85166-C514-4FD7-92FB-294F9F1E81B4}" destId="{A17EFBB0-D3A5-4DB4-8371-37A597D47787}" srcOrd="3" destOrd="0" presId="urn:microsoft.com/office/officeart/2016/7/layout/VerticalSolidActionList"/>
    <dgm:cxn modelId="{FE1BF735-195E-45C6-B170-4F3B93179FCB}" type="presParOf" srcId="{5EA85166-C514-4FD7-92FB-294F9F1E81B4}" destId="{1F1465D6-E56C-4CF1-A8C8-2E5B16ABEEF3}" srcOrd="4" destOrd="0" presId="urn:microsoft.com/office/officeart/2016/7/layout/VerticalSolidActionList"/>
    <dgm:cxn modelId="{A32E9587-BC92-4327-A4A6-BA99ABFBB03E}" type="presParOf" srcId="{1F1465D6-E56C-4CF1-A8C8-2E5B16ABEEF3}" destId="{F1C0F4B0-A80D-4612-842C-5F23B3002DBC}" srcOrd="0" destOrd="0" presId="urn:microsoft.com/office/officeart/2016/7/layout/VerticalSolidActionList"/>
    <dgm:cxn modelId="{6EA0EF91-3F0D-4EE0-AE50-9FBEF567B6E6}" type="presParOf" srcId="{1F1465D6-E56C-4CF1-A8C8-2E5B16ABEEF3}" destId="{B42079D6-DA00-4072-8930-53B50894A947}" srcOrd="1" destOrd="0" presId="urn:microsoft.com/office/officeart/2016/7/layout/VerticalSolidActionList"/>
    <dgm:cxn modelId="{A764C207-BD58-4BE0-B36A-875EFC300FAB}" type="presParOf" srcId="{5EA85166-C514-4FD7-92FB-294F9F1E81B4}" destId="{82910EC8-D48D-4E27-BE2D-629E59443A7E}" srcOrd="5" destOrd="0" presId="urn:microsoft.com/office/officeart/2016/7/layout/VerticalSolidActionList"/>
    <dgm:cxn modelId="{DAF10E7D-0C05-4FDF-8F7C-7C1D9939CC23}" type="presParOf" srcId="{5EA85166-C514-4FD7-92FB-294F9F1E81B4}" destId="{9FA86781-FCBD-4D8C-90B0-82461FDE65FE}" srcOrd="6" destOrd="0" presId="urn:microsoft.com/office/officeart/2016/7/layout/VerticalSolidActionList"/>
    <dgm:cxn modelId="{B28A6179-F267-415F-B960-0E08D3D9BF3A}" type="presParOf" srcId="{9FA86781-FCBD-4D8C-90B0-82461FDE65FE}" destId="{5D17431B-F492-49D7-A442-E23FB85B9CD0}" srcOrd="0" destOrd="0" presId="urn:microsoft.com/office/officeart/2016/7/layout/VerticalSolidActionList"/>
    <dgm:cxn modelId="{04FEAABE-BC51-4453-ADC8-0E36832916FE}" type="presParOf" srcId="{9FA86781-FCBD-4D8C-90B0-82461FDE65FE}" destId="{682CD49B-BF91-44C2-87EC-AF7B18E91417}" srcOrd="1" destOrd="0" presId="urn:microsoft.com/office/officeart/2016/7/layout/VerticalSolidActionList"/>
    <dgm:cxn modelId="{70D7C0EB-98B5-4655-99A1-C236D247CBCA}" type="presParOf" srcId="{5EA85166-C514-4FD7-92FB-294F9F1E81B4}" destId="{E4372315-73FC-4F9B-AE39-3B78511AFBFA}" srcOrd="7" destOrd="0" presId="urn:microsoft.com/office/officeart/2016/7/layout/VerticalSolidActionList"/>
    <dgm:cxn modelId="{68B92317-345D-4579-A2ED-A020FC270F3A}" type="presParOf" srcId="{5EA85166-C514-4FD7-92FB-294F9F1E81B4}" destId="{E5987BE8-DBCB-4E60-9DDF-E0A19A45D22B}" srcOrd="8" destOrd="0" presId="urn:microsoft.com/office/officeart/2016/7/layout/VerticalSolidActionList"/>
    <dgm:cxn modelId="{465248E7-321C-4492-A2C8-AE04758DE060}" type="presParOf" srcId="{E5987BE8-DBCB-4E60-9DDF-E0A19A45D22B}" destId="{35D607BB-7676-48D0-AB62-A324D81CF5FE}" srcOrd="0" destOrd="0" presId="urn:microsoft.com/office/officeart/2016/7/layout/VerticalSolidActionList"/>
    <dgm:cxn modelId="{FFE62D5A-7DB8-4EA2-8FC8-0C883310581D}" type="presParOf" srcId="{E5987BE8-DBCB-4E60-9DDF-E0A19A45D22B}" destId="{69178D64-4759-4A1C-A189-D0F47ED55B3D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F7C54-03D8-4C49-82A7-93E1D7353CC4}">
      <dsp:nvSpPr>
        <dsp:cNvPr id="0" name=""/>
        <dsp:cNvSpPr/>
      </dsp:nvSpPr>
      <dsp:spPr>
        <a:xfrm>
          <a:off x="1325760" y="2163"/>
          <a:ext cx="5303043" cy="9494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94" tIns="241167" rIns="102894" bIns="24116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Contact us today to find out more</a:t>
          </a:r>
        </a:p>
      </dsp:txBody>
      <dsp:txXfrm>
        <a:off x="1325760" y="2163"/>
        <a:ext cx="5303043" cy="949475"/>
      </dsp:txXfrm>
    </dsp:sp>
    <dsp:sp modelId="{C139131C-0A38-4A11-8140-54ED9BB19CC6}">
      <dsp:nvSpPr>
        <dsp:cNvPr id="0" name=""/>
        <dsp:cNvSpPr/>
      </dsp:nvSpPr>
      <dsp:spPr>
        <a:xfrm>
          <a:off x="0" y="2163"/>
          <a:ext cx="1325760" cy="9494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55" tIns="93787" rIns="70155" bIns="9378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Contact</a:t>
          </a:r>
        </a:p>
      </dsp:txBody>
      <dsp:txXfrm>
        <a:off x="0" y="2163"/>
        <a:ext cx="1325760" cy="949475"/>
      </dsp:txXfrm>
    </dsp:sp>
    <dsp:sp modelId="{D2E65125-1C13-4E06-9C4F-A0218CC29EEE}">
      <dsp:nvSpPr>
        <dsp:cNvPr id="0" name=""/>
        <dsp:cNvSpPr/>
      </dsp:nvSpPr>
      <dsp:spPr>
        <a:xfrm>
          <a:off x="1325760" y="1008608"/>
          <a:ext cx="5303043" cy="949475"/>
        </a:xfrm>
        <a:prstGeom prst="rect">
          <a:avLst/>
        </a:prstGeom>
        <a:solidFill>
          <a:schemeClr val="accent2">
            <a:tint val="40000"/>
            <a:alpha val="90000"/>
            <a:hueOff val="-300029"/>
            <a:satOff val="-3847"/>
            <a:lumOff val="-969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300029"/>
              <a:satOff val="-3847"/>
              <a:lumOff val="-9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94" tIns="241167" rIns="102894" bIns="24116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Visit: www.nln.ie  </a:t>
          </a:r>
        </a:p>
      </dsp:txBody>
      <dsp:txXfrm>
        <a:off x="1325760" y="1008608"/>
        <a:ext cx="5303043" cy="949475"/>
      </dsp:txXfrm>
    </dsp:sp>
    <dsp:sp modelId="{BEE8CB9D-B87F-4039-8887-BAC9409E9E8D}">
      <dsp:nvSpPr>
        <dsp:cNvPr id="0" name=""/>
        <dsp:cNvSpPr/>
      </dsp:nvSpPr>
      <dsp:spPr>
        <a:xfrm>
          <a:off x="0" y="1008608"/>
          <a:ext cx="1325760" cy="949475"/>
        </a:xfrm>
        <a:prstGeom prst="rect">
          <a:avLst/>
        </a:prstGeom>
        <a:gradFill rotWithShape="0">
          <a:gsLst>
            <a:gs pos="0">
              <a:schemeClr val="accent2">
                <a:hueOff val="-364891"/>
                <a:satOff val="-3184"/>
                <a:lumOff val="-4118"/>
                <a:alphaOff val="0"/>
                <a:tint val="96000"/>
                <a:lumMod val="100000"/>
              </a:schemeClr>
            </a:gs>
            <a:gs pos="78000">
              <a:schemeClr val="accent2">
                <a:hueOff val="-364891"/>
                <a:satOff val="-3184"/>
                <a:lumOff val="-4118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364891"/>
              <a:satOff val="-3184"/>
              <a:lumOff val="-411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55" tIns="93787" rIns="70155" bIns="9378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Visit</a:t>
          </a:r>
        </a:p>
      </dsp:txBody>
      <dsp:txXfrm>
        <a:off x="0" y="1008608"/>
        <a:ext cx="1325760" cy="949475"/>
      </dsp:txXfrm>
    </dsp:sp>
    <dsp:sp modelId="{B42079D6-DA00-4072-8930-53B50894A947}">
      <dsp:nvSpPr>
        <dsp:cNvPr id="0" name=""/>
        <dsp:cNvSpPr/>
      </dsp:nvSpPr>
      <dsp:spPr>
        <a:xfrm>
          <a:off x="1325760" y="2015052"/>
          <a:ext cx="5303043" cy="949475"/>
        </a:xfrm>
        <a:prstGeom prst="rect">
          <a:avLst/>
        </a:prstGeom>
        <a:solidFill>
          <a:schemeClr val="accent2">
            <a:tint val="40000"/>
            <a:alpha val="90000"/>
            <a:hueOff val="-600059"/>
            <a:satOff val="-7693"/>
            <a:lumOff val="-1937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600059"/>
              <a:satOff val="-7693"/>
              <a:lumOff val="-19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94" tIns="241167" rIns="102894" bIns="24116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Email: emily.garavan@nln.ie </a:t>
          </a:r>
        </a:p>
      </dsp:txBody>
      <dsp:txXfrm>
        <a:off x="1325760" y="2015052"/>
        <a:ext cx="5303043" cy="949475"/>
      </dsp:txXfrm>
    </dsp:sp>
    <dsp:sp modelId="{F1C0F4B0-A80D-4612-842C-5F23B3002DBC}">
      <dsp:nvSpPr>
        <dsp:cNvPr id="0" name=""/>
        <dsp:cNvSpPr/>
      </dsp:nvSpPr>
      <dsp:spPr>
        <a:xfrm>
          <a:off x="0" y="2015052"/>
          <a:ext cx="1325760" cy="949475"/>
        </a:xfrm>
        <a:prstGeom prst="rect">
          <a:avLst/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tint val="96000"/>
                <a:lumMod val="100000"/>
              </a:schemeClr>
            </a:gs>
            <a:gs pos="78000">
              <a:schemeClr val="accent2">
                <a:hueOff val="-729781"/>
                <a:satOff val="-6367"/>
                <a:lumOff val="-8236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729781"/>
              <a:satOff val="-6367"/>
              <a:lumOff val="-823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55" tIns="93787" rIns="70155" bIns="9378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Email</a:t>
          </a:r>
        </a:p>
      </dsp:txBody>
      <dsp:txXfrm>
        <a:off x="0" y="2015052"/>
        <a:ext cx="1325760" cy="949475"/>
      </dsp:txXfrm>
    </dsp:sp>
    <dsp:sp modelId="{682CD49B-BF91-44C2-87EC-AF7B18E91417}">
      <dsp:nvSpPr>
        <dsp:cNvPr id="0" name=""/>
        <dsp:cNvSpPr/>
      </dsp:nvSpPr>
      <dsp:spPr>
        <a:xfrm>
          <a:off x="1325760" y="3021496"/>
          <a:ext cx="5303043" cy="949475"/>
        </a:xfrm>
        <a:prstGeom prst="rect">
          <a:avLst/>
        </a:prstGeom>
        <a:solidFill>
          <a:schemeClr val="accent2">
            <a:tint val="40000"/>
            <a:alpha val="90000"/>
            <a:hueOff val="-900088"/>
            <a:satOff val="-11540"/>
            <a:lumOff val="-290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900088"/>
              <a:satOff val="-11540"/>
              <a:lumOff val="-29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94" tIns="241167" rIns="102894" bIns="24116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Call Turas at: 0860455518 </a:t>
          </a:r>
        </a:p>
      </dsp:txBody>
      <dsp:txXfrm>
        <a:off x="1325760" y="3021496"/>
        <a:ext cx="5303043" cy="949475"/>
      </dsp:txXfrm>
    </dsp:sp>
    <dsp:sp modelId="{5D17431B-F492-49D7-A442-E23FB85B9CD0}">
      <dsp:nvSpPr>
        <dsp:cNvPr id="0" name=""/>
        <dsp:cNvSpPr/>
      </dsp:nvSpPr>
      <dsp:spPr>
        <a:xfrm>
          <a:off x="0" y="3021496"/>
          <a:ext cx="1325760" cy="949475"/>
        </a:xfrm>
        <a:prstGeom prst="rect">
          <a:avLst/>
        </a:prstGeom>
        <a:gradFill rotWithShape="0">
          <a:gsLst>
            <a:gs pos="0">
              <a:schemeClr val="accent2">
                <a:hueOff val="-1094672"/>
                <a:satOff val="-9550"/>
                <a:lumOff val="-12353"/>
                <a:alphaOff val="0"/>
                <a:tint val="96000"/>
                <a:lumMod val="100000"/>
              </a:schemeClr>
            </a:gs>
            <a:gs pos="78000">
              <a:schemeClr val="accent2">
                <a:hueOff val="-1094672"/>
                <a:satOff val="-9550"/>
                <a:lumOff val="-12353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094672"/>
              <a:satOff val="-9550"/>
              <a:lumOff val="-123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55" tIns="93787" rIns="70155" bIns="9378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Call</a:t>
          </a:r>
        </a:p>
      </dsp:txBody>
      <dsp:txXfrm>
        <a:off x="0" y="3021496"/>
        <a:ext cx="1325760" cy="949475"/>
      </dsp:txXfrm>
    </dsp:sp>
    <dsp:sp modelId="{69178D64-4759-4A1C-A189-D0F47ED55B3D}">
      <dsp:nvSpPr>
        <dsp:cNvPr id="0" name=""/>
        <dsp:cNvSpPr/>
      </dsp:nvSpPr>
      <dsp:spPr>
        <a:xfrm>
          <a:off x="1325760" y="4027941"/>
          <a:ext cx="5303043" cy="949475"/>
        </a:xfrm>
        <a:prstGeom prst="rect">
          <a:avLst/>
        </a:prstGeom>
        <a:solidFill>
          <a:schemeClr val="accent2">
            <a:tint val="40000"/>
            <a:alpha val="90000"/>
            <a:hueOff val="-1200117"/>
            <a:satOff val="-15386"/>
            <a:lumOff val="-3874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1200117"/>
              <a:satOff val="-15386"/>
              <a:lumOff val="-38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94" tIns="241167" rIns="102894" bIns="24116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Address: NLN Athlone, Belhavel, Golden Island, Athlone, County Westmeath </a:t>
          </a:r>
        </a:p>
      </dsp:txBody>
      <dsp:txXfrm>
        <a:off x="1325760" y="4027941"/>
        <a:ext cx="5303043" cy="949475"/>
      </dsp:txXfrm>
    </dsp:sp>
    <dsp:sp modelId="{35D607BB-7676-48D0-AB62-A324D81CF5FE}">
      <dsp:nvSpPr>
        <dsp:cNvPr id="0" name=""/>
        <dsp:cNvSpPr/>
      </dsp:nvSpPr>
      <dsp:spPr>
        <a:xfrm>
          <a:off x="0" y="4027941"/>
          <a:ext cx="1325760" cy="949475"/>
        </a:xfrm>
        <a:prstGeom prst="rect">
          <a:avLst/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tint val="96000"/>
                <a:lumMod val="100000"/>
              </a:schemeClr>
            </a:gs>
            <a:gs pos="78000">
              <a:schemeClr val="accent2">
                <a:hueOff val="-1459563"/>
                <a:satOff val="-12734"/>
                <a:lumOff val="-16471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459563"/>
              <a:satOff val="-12734"/>
              <a:lumOff val="-1647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55" tIns="93787" rIns="70155" bIns="9378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Address</a:t>
          </a:r>
        </a:p>
      </dsp:txBody>
      <dsp:txXfrm>
        <a:off x="0" y="4027941"/>
        <a:ext cx="1325760" cy="949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043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233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00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534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195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8132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38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488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102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90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736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985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180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563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039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204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8E9FA-AE77-4403-8B58-3C9180D975FD}" type="datetimeFigureOut">
              <a:rPr lang="en-IE" smtClean="0"/>
              <a:t>24/06/2022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1F6DD4-CB7B-44D0-99BF-8D49DDA7E3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400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7.m4a"/><Relationship Id="rId7" Type="http://schemas.openxmlformats.org/officeDocument/2006/relationships/image" Target="../media/image6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artsteps.com/view/5fc8bcd0aa127561dbca1196?fbclid=IwAR0x5d_4ba5ykcpkOGhyj-Tu4-wo3QXXMs-46-qGzoLAlG0HICdCmeyZ9K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DE8525-052F-4A6D-BC60-3C4832ABA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736" y="2055303"/>
            <a:ext cx="6660857" cy="3716323"/>
          </a:xfrm>
        </p:spPr>
        <p:txBody>
          <a:bodyPr>
            <a:noAutofit/>
          </a:bodyPr>
          <a:lstStyle/>
          <a:p>
            <a:r>
              <a:rPr lang="en-IE" sz="7200" dirty="0">
                <a:solidFill>
                  <a:srgbClr val="7030A0"/>
                </a:solidFill>
              </a:rPr>
              <a:t>ATHLONE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72CCB-10CA-4B74-9CAF-6BA5B5424D4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36" y="683702"/>
            <a:ext cx="8037500" cy="1043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07A90-8B14-406C-8738-E2FAE33F4C58}"/>
              </a:ext>
            </a:extLst>
          </p:cNvPr>
          <p:cNvSpPr txBox="1"/>
          <p:nvPr/>
        </p:nvSpPr>
        <p:spPr>
          <a:xfrm>
            <a:off x="1374624" y="3837612"/>
            <a:ext cx="9060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2">
                    <a:lumMod val="75000"/>
                  </a:schemeClr>
                </a:solidFill>
              </a:rPr>
              <a:t> Introducing Turas </a:t>
            </a:r>
          </a:p>
          <a:p>
            <a:r>
              <a:rPr lang="en-IE" sz="3200" b="1" dirty="0">
                <a:solidFill>
                  <a:schemeClr val="accent2">
                    <a:lumMod val="75000"/>
                  </a:schemeClr>
                </a:solidFill>
              </a:rPr>
              <a:t>A wellness and recovery focussed course</a:t>
            </a:r>
          </a:p>
          <a:p>
            <a:r>
              <a:rPr lang="en-IE" sz="3200" b="1" dirty="0">
                <a:solidFill>
                  <a:schemeClr val="accent2">
                    <a:lumMod val="75000"/>
                  </a:schemeClr>
                </a:solidFill>
              </a:rPr>
              <a:t>Now Enrolling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9A20E-751A-476B-A3D8-F490B1B8113B}"/>
              </a:ext>
            </a:extLst>
          </p:cNvPr>
          <p:cNvSpPr txBox="1"/>
          <p:nvPr/>
        </p:nvSpPr>
        <p:spPr>
          <a:xfrm>
            <a:off x="6333689" y="5730132"/>
            <a:ext cx="452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Please Press Play on next slide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CB7DE2-0B36-45C7-9981-CBF463C1EE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6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8"/>
    </mc:Choice>
    <mc:Fallback xmlns="">
      <p:transition spd="slow" advTm="10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uras">
            <a:hlinkClick r:id="" action="ppaction://media"/>
            <a:extLst>
              <a:ext uri="{FF2B5EF4-FFF2-40B4-BE49-F238E27FC236}">
                <a16:creationId xmlns:a16="http://schemas.microsoft.com/office/drawing/2014/main" id="{DC34E5B8-A8D2-448B-BD21-4E6682B0076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757" y="578840"/>
            <a:ext cx="10933105" cy="53857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CBD999-B57A-427A-9EFE-48F787E1B0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1"/>
    </mc:Choice>
    <mc:Fallback xmlns="">
      <p:transition spd="slow" advTm="3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0" objId="4"/>
        <p14:triggerEvt type="onClick" time="930" objId="4"/>
        <p14:stopEvt time="31989" objId="4"/>
        <p14:playEvt time="34024" objId="4"/>
        <p14:stopEvt time="3495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-1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648FCCF-1902-4F47-ADDA-B8BC9A31D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4654" y="1892300"/>
            <a:ext cx="3425445" cy="3073400"/>
          </a:xfrm>
        </p:spPr>
        <p:txBody>
          <a:bodyPr anchor="ctr">
            <a:normAutofit/>
          </a:bodyPr>
          <a:lstStyle/>
          <a:p>
            <a:pPr algn="l"/>
            <a:r>
              <a:rPr lang="en-IE" sz="3200" dirty="0">
                <a:solidFill>
                  <a:srgbClr val="FFFFFF"/>
                </a:solidFill>
              </a:rPr>
              <a:t>Turas = Journey</a:t>
            </a:r>
          </a:p>
          <a:p>
            <a:r>
              <a:rPr lang="en-IE" i="1" dirty="0">
                <a:solidFill>
                  <a:schemeClr val="accent2">
                    <a:lumMod val="50000"/>
                  </a:schemeClr>
                </a:solidFill>
              </a:rPr>
              <a:t>The only impossible journey is the one you never begin.</a:t>
            </a:r>
          </a:p>
          <a:p>
            <a:r>
              <a:rPr lang="en-IE" i="1" dirty="0">
                <a:solidFill>
                  <a:schemeClr val="accent2">
                    <a:lumMod val="50000"/>
                  </a:schemeClr>
                </a:solidFill>
              </a:rPr>
              <a:t>– Tony Robbins</a:t>
            </a:r>
          </a:p>
          <a:p>
            <a:pPr algn="l"/>
            <a:endParaRPr lang="en-IE" sz="2000" dirty="0">
              <a:solidFill>
                <a:srgbClr val="FFFFFF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35550-2EB1-4023-90EC-3BEC8234A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734" y="214605"/>
            <a:ext cx="5799665" cy="578886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  <a:t/>
            </a:r>
            <a:b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  <a:t/>
            </a:r>
            <a:b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  <a:t/>
            </a:r>
            <a:br>
              <a:rPr lang="en-IE" sz="2400" b="1" dirty="0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lang="en-IE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Turas</a:t>
            </a:r>
            <a:r>
              <a:rPr lang="en-IE" sz="2400" dirty="0"/>
              <a:t> </a:t>
            </a:r>
            <a:br>
              <a:rPr lang="en-IE" sz="2400" dirty="0"/>
            </a:br>
            <a:r>
              <a:rPr lang="en-IE" sz="2400" dirty="0"/>
              <a:t>is a training course aimed at people who have experienced Mental Health issues. This person-centred and recovery-focused programme helps students build on their personal and social development and work on confidence and well-being. </a:t>
            </a:r>
            <a:br>
              <a:rPr lang="en-IE" sz="2400" dirty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/>
              <a:t>The course promotes recovery through education and personal development. Full and part-time places available.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8AF23A-87E1-4AA0-9E1F-0AEAC9DEC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4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0"/>
    </mc:Choice>
    <mc:Fallback xmlns="">
      <p:transition spd="slow" advTm="2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11222-D01A-47D8-BADB-8421DBEB6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5519"/>
            <a:ext cx="8596668" cy="4455843"/>
          </a:xfrm>
        </p:spPr>
        <p:txBody>
          <a:bodyPr/>
          <a:lstStyle/>
          <a:p>
            <a:pPr marL="0" indent="0">
              <a:buNone/>
            </a:pPr>
            <a:r>
              <a:rPr lang="en-IE" b="1" dirty="0">
                <a:solidFill>
                  <a:srgbClr val="7030A0"/>
                </a:solidFill>
              </a:rPr>
              <a:t>Turas provides an opportunity for participants to:</a:t>
            </a:r>
          </a:p>
          <a:p>
            <a:r>
              <a:rPr lang="en-IE" dirty="0">
                <a:solidFill>
                  <a:srgbClr val="7030A0"/>
                </a:solidFill>
              </a:rPr>
              <a:t> develop personal skills</a:t>
            </a:r>
          </a:p>
          <a:p>
            <a:r>
              <a:rPr lang="en-IE" dirty="0">
                <a:solidFill>
                  <a:srgbClr val="7030A0"/>
                </a:solidFill>
              </a:rPr>
              <a:t> social skills</a:t>
            </a:r>
          </a:p>
          <a:p>
            <a:r>
              <a:rPr lang="en-IE" dirty="0">
                <a:solidFill>
                  <a:srgbClr val="7030A0"/>
                </a:solidFill>
              </a:rPr>
              <a:t> make independent choices </a:t>
            </a:r>
          </a:p>
          <a:p>
            <a:r>
              <a:rPr lang="en-IE" dirty="0">
                <a:solidFill>
                  <a:srgbClr val="7030A0"/>
                </a:solidFill>
              </a:rPr>
              <a:t>explore recreational, social and vocational opportunities and achieve health and social gains. </a:t>
            </a:r>
          </a:p>
          <a:p>
            <a:endParaRPr lang="en-IE" dirty="0">
              <a:solidFill>
                <a:srgbClr val="7030A0"/>
              </a:solidFill>
            </a:endParaRPr>
          </a:p>
          <a:p>
            <a:r>
              <a:rPr lang="en-IE" dirty="0">
                <a:solidFill>
                  <a:srgbClr val="002060"/>
                </a:solidFill>
              </a:rPr>
              <a:t>The course also explores opportunities to work on gaining QQI certification and to progress to further training or employment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42493-FAA7-483B-9CEF-1B7A168B3D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" y="360728"/>
            <a:ext cx="7972624" cy="89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BA6BED-DFC0-48F2-B0AE-514A2A422D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9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2"/>
    </mc:Choice>
    <mc:Fallback xmlns="">
      <p:transition spd="slow" advTm="2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56AAB-9528-46B6-B748-02298D0AC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en-IE">
                <a:solidFill>
                  <a:schemeClr val="tx1">
                    <a:lumMod val="85000"/>
                    <a:lumOff val="15000"/>
                  </a:schemeClr>
                </a:solidFill>
              </a:rPr>
              <a:t>What Will I do on the Course ?</a:t>
            </a:r>
          </a:p>
        </p:txBody>
      </p:sp>
      <p:sp>
        <p:nvSpPr>
          <p:cNvPr id="39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CBA82-7625-4FB2-8904-7597ADD1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Induction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 Community &amp; Voluntary Networking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 Stress Management 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Cultural &amp; Leisure Opportunities 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Wellness Module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Relaxation Tools</a:t>
            </a:r>
          </a:p>
          <a:p>
            <a:pPr>
              <a:lnSpc>
                <a:spcPct val="90000"/>
              </a:lnSpc>
            </a:pPr>
            <a:endParaRPr lang="en-IE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IE">
                <a:solidFill>
                  <a:srgbClr val="FFFFFF"/>
                </a:solidFill>
              </a:rPr>
              <a:t> Mental Health Management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C0460B-B73D-4592-B43B-030C5012C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040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97"/>
    </mc:Choice>
    <mc:Fallback xmlns="">
      <p:transition spd="slow" advTm="1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FA93DD7-93F1-4CE0-A9C0-EB7584EC1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ea of hands in the middle">
            <a:extLst>
              <a:ext uri="{FF2B5EF4-FFF2-40B4-BE49-F238E27FC236}">
                <a16:creationId xmlns:a16="http://schemas.microsoft.com/office/drawing/2014/main" id="{E636B13D-6E25-4879-AE70-6B8106998E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r="17223" b="4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1" name="Picture 10" descr="Tops of guitars">
            <a:extLst>
              <a:ext uri="{FF2B5EF4-FFF2-40B4-BE49-F238E27FC236}">
                <a16:creationId xmlns:a16="http://schemas.microsoft.com/office/drawing/2014/main" id="{C2A47828-6E3D-40C9-AB48-AADE32EB59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9759" b="-1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7" name="Picture 6" descr="Artist's hands with a paint tube">
            <a:extLst>
              <a:ext uri="{FF2B5EF4-FFF2-40B4-BE49-F238E27FC236}">
                <a16:creationId xmlns:a16="http://schemas.microsoft.com/office/drawing/2014/main" id="{EC258DDD-110D-4E48-8754-D29273377D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37903" b="1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21" name="Picture 20" descr="Person running fast to jump over precipice between two mountains">
            <a:extLst>
              <a:ext uri="{FF2B5EF4-FFF2-40B4-BE49-F238E27FC236}">
                <a16:creationId xmlns:a16="http://schemas.microsoft.com/office/drawing/2014/main" id="{CA2E1793-7031-4E9E-AF2E-C7543F932A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32649" b="1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9505495-9520-4053-A869-64D132584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2BEDCFF-4AB4-434D-AF28-8BEE49EAED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8C0F654-A33E-4631-92E1-2B50FD6513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0486C47D-FBA4-4BCD-8B12-8A4304766B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109C8431-5682-4922-B867-BB788B6E1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E9C9A55E-E24A-43DA-8172-AA087FE3BC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7AA8486B-43FD-458B-A510-CDA2A9E6AA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B174358B-C818-4CDC-9084-7CC2BCE1E6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C07E7727-CE40-4DCD-9149-97D885520F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AD91516C-D7EC-4144-8A2B-A34260E198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C3F76265-A59D-40B3-A7F8-9B60D3C115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0C12E2A-2F89-46A8-9FAA-CEC62154D089}"/>
              </a:ext>
            </a:extLst>
          </p:cNvPr>
          <p:cNvSpPr txBox="1"/>
          <p:nvPr/>
        </p:nvSpPr>
        <p:spPr>
          <a:xfrm>
            <a:off x="6666249" y="570451"/>
            <a:ext cx="2340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Make friends and become part of the community</a:t>
            </a:r>
          </a:p>
          <a:p>
            <a:endParaRPr lang="en-I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Explore Your musical appreciation</a:t>
            </a:r>
          </a:p>
          <a:p>
            <a:endParaRPr lang="en-I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Take part in fun creative sessions</a:t>
            </a:r>
          </a:p>
          <a:p>
            <a:endParaRPr lang="en-IE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82049E8-8B50-486D-965A-C90924B5F2A9}"/>
              </a:ext>
            </a:extLst>
          </p:cNvPr>
          <p:cNvSpPr/>
          <p:nvPr/>
        </p:nvSpPr>
        <p:spPr>
          <a:xfrm>
            <a:off x="6171090" y="753044"/>
            <a:ext cx="427266" cy="230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36A5D8EC-49DC-45CC-94BD-ECD10CECEE09}"/>
              </a:ext>
            </a:extLst>
          </p:cNvPr>
          <p:cNvSpPr/>
          <p:nvPr/>
        </p:nvSpPr>
        <p:spPr>
          <a:xfrm>
            <a:off x="6173887" y="1771899"/>
            <a:ext cx="427266" cy="230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286632BD-ADA1-48A0-98E9-9B142C027BCD}"/>
              </a:ext>
            </a:extLst>
          </p:cNvPr>
          <p:cNvSpPr/>
          <p:nvPr/>
        </p:nvSpPr>
        <p:spPr>
          <a:xfrm>
            <a:off x="6163154" y="2581264"/>
            <a:ext cx="427266" cy="230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BDA4AC01-A59D-48BD-ADD0-9A5ED3FA8538}"/>
              </a:ext>
            </a:extLst>
          </p:cNvPr>
          <p:cNvSpPr/>
          <p:nvPr/>
        </p:nvSpPr>
        <p:spPr>
          <a:xfrm>
            <a:off x="6184621" y="3238957"/>
            <a:ext cx="427266" cy="230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6EC950-B5BA-4A94-84AA-6CF7F736C969}"/>
              </a:ext>
            </a:extLst>
          </p:cNvPr>
          <p:cNvSpPr txBox="1"/>
          <p:nvPr/>
        </p:nvSpPr>
        <p:spPr>
          <a:xfrm>
            <a:off x="6764911" y="3238958"/>
            <a:ext cx="2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7030A0"/>
                </a:solidFill>
              </a:rPr>
              <a:t>Gain confidence to try new things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058CE5-944F-4814-BD76-FC528D970E4E}"/>
              </a:ext>
            </a:extLst>
          </p:cNvPr>
          <p:cNvSpPr txBox="1"/>
          <p:nvPr/>
        </p:nvSpPr>
        <p:spPr>
          <a:xfrm>
            <a:off x="5467653" y="4518701"/>
            <a:ext cx="53541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Check out virtual art gallery by following the link bellow</a:t>
            </a:r>
          </a:p>
          <a:p>
            <a:endParaRPr lang="en-IE" b="0" i="0" dirty="0">
              <a:solidFill>
                <a:srgbClr val="002060"/>
              </a:solidFill>
              <a:effectLst/>
              <a:latin typeface="Calibri" panose="020F0502020204030204" pitchFamily="34" charset="0"/>
              <a:hlinkClick r:id="rId9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endParaRPr lang="en-IE" dirty="0">
              <a:solidFill>
                <a:srgbClr val="8C8C8C"/>
              </a:solidFill>
              <a:latin typeface="Calibri" panose="020F0502020204030204" pitchFamily="34" charset="0"/>
              <a:hlinkClick r:id="rId9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IE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IE" b="0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www.artsteps.com/view/5fc8bcd0aa127561dbca1196?fbclid=IwAR0x5d_4ba5ykcpkOGhyj-Tu4-wo3QXXMs-46-qGzoLAlG0HICdCmeyZ9KA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9B22FD-A5A7-4088-875C-ADCF87DE6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8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2"/>
    </mc:Choice>
    <mc:Fallback xmlns="">
      <p:transition spd="slow" advTm="1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telephones communicating">
            <a:extLst>
              <a:ext uri="{FF2B5EF4-FFF2-40B4-BE49-F238E27FC236}">
                <a16:creationId xmlns:a16="http://schemas.microsoft.com/office/drawing/2014/main" id="{A949B151-0136-44B2-B42C-460735843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6" name="TextBox 2">
            <a:extLst>
              <a:ext uri="{FF2B5EF4-FFF2-40B4-BE49-F238E27FC236}">
                <a16:creationId xmlns:a16="http://schemas.microsoft.com/office/drawing/2014/main" id="{82D645B2-1AD3-40B9-9D29-277DD55BD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487213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6E2DF7-75FB-4534-8ECF-1B3E53051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2"/>
    </mc:Choice>
    <mc:Fallback xmlns="">
      <p:transition spd="slow" advTm="2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0.8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|3.1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|2|1.6|2.1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|3.2|2.7|2.3|2.2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|2.7|2.1"/>
</p:tagLst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249</Words>
  <Application>Microsoft Office PowerPoint</Application>
  <PresentationFormat>Widescreen</PresentationFormat>
  <Paragraphs>50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   Turas  is a training course aimed at people who have experienced Mental Health issues. This person-centred and recovery-focused programme helps students build on their personal and social development and work on confidence and well-being.   The course promotes recovery through education and personal development. Full and part-time places available.</vt:lpstr>
      <vt:lpstr>PowerPoint Presentation</vt:lpstr>
      <vt:lpstr>What Will I do on the Course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Mc Coy</dc:creator>
  <cp:lastModifiedBy>Ciara Heffernan</cp:lastModifiedBy>
  <cp:revision>11</cp:revision>
  <dcterms:created xsi:type="dcterms:W3CDTF">2021-01-28T16:20:48Z</dcterms:created>
  <dcterms:modified xsi:type="dcterms:W3CDTF">2022-06-24T10:43:14Z</dcterms:modified>
</cp:coreProperties>
</file>